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9385300" cy="1612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90600" y="787400"/>
            <a:ext cx="0" cy="1282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416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41600" y="20066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053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305300" y="20066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9563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5956300" y="20066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76073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607300" y="20066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9258300" y="787400"/>
            <a:ext cx="0" cy="1282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685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2860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15" name=""/>
          <p:cNvSpPr/>
          <p:nvPr/>
        </p:nvSpPr>
        <p:spPr>
          <a:xfrm>
            <a:off x="39497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16" name=""/>
          <p:cNvSpPr/>
          <p:nvPr/>
        </p:nvSpPr>
        <p:spPr>
          <a:xfrm>
            <a:off x="56007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17" name=""/>
          <p:cNvSpPr/>
          <p:nvPr/>
        </p:nvSpPr>
        <p:spPr>
          <a:xfrm>
            <a:off x="72517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18" name=""/>
          <p:cNvSpPr/>
          <p:nvPr/>
        </p:nvSpPr>
        <p:spPr>
          <a:xfrm>
            <a:off x="8915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9" name=""/>
          <p:cNvSpPr/>
          <p:nvPr/>
        </p:nvSpPr>
        <p:spPr>
          <a:xfrm>
            <a:off x="2495550" y="844550"/>
            <a:ext cx="1790959" cy="1155700"/>
          </a:xfrm>
          <a:custGeom>
            <a:pathLst>
              <a:path w="1790959" h="1155700">
                <a:moveTo>
                  <a:pt x="1790959" y="0"/>
                </a:moveTo>
                <a:cubicBezTo>
                  <a:pt x="1729729" y="41771"/>
                  <a:pt x="1682750" y="284573"/>
                  <a:pt x="1682750" y="577850"/>
                </a:cubicBezTo>
                <a:cubicBezTo>
                  <a:pt x="1682750" y="871126"/>
                  <a:pt x="1729729" y="1113928"/>
                  <a:pt x="1790959" y="1155700"/>
                </a:cubicBezTo>
                <a:lnTo>
                  <a:pt x="120650" y="1155700"/>
                </a:lnTo>
                <a:cubicBezTo>
                  <a:pt x="55627" y="1155700"/>
                  <a:pt x="0" y="899812"/>
                  <a:pt x="0" y="577850"/>
                </a:cubicBezTo>
                <a:cubicBezTo>
                  <a:pt x="0" y="255887"/>
                  <a:pt x="55627" y="0"/>
                  <a:pt x="120650" y="0"/>
                </a:cubicBezTo>
                <a:lnTo>
                  <a:pt x="1790959" y="0"/>
                </a:lnTo>
                <a:close/>
              </a:path>
            </a:pathLst>
          </a:custGeom>
          <a:solidFill>
            <a:srgbClr val="FF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4210050" y="869950"/>
            <a:ext cx="1704845" cy="1104900"/>
          </a:xfrm>
          <a:custGeom>
            <a:pathLst>
              <a:path w="1704845" h="1104900">
                <a:moveTo>
                  <a:pt x="1704845" y="1104900"/>
                </a:moveTo>
                <a:lnTo>
                  <a:pt x="95250" y="1104900"/>
                </a:lnTo>
                <a:lnTo>
                  <a:pt x="95250" y="1104617"/>
                </a:lnTo>
                <a:cubicBezTo>
                  <a:pt x="93951" y="1104034"/>
                  <a:pt x="93669" y="1103782"/>
                  <a:pt x="91416" y="1101662"/>
                </a:cubicBezTo>
                <a:cubicBezTo>
                  <a:pt x="85567" y="1096155"/>
                  <a:pt x="80688" y="1089134"/>
                  <a:pt x="74054" y="1076226"/>
                </a:cubicBezTo>
                <a:cubicBezTo>
                  <a:pt x="60061" y="1049002"/>
                  <a:pt x="47641" y="1010173"/>
                  <a:pt x="36472" y="958797"/>
                </a:cubicBezTo>
                <a:cubicBezTo>
                  <a:pt x="13885" y="854895"/>
                  <a:pt x="0" y="712230"/>
                  <a:pt x="0" y="552450"/>
                </a:cubicBezTo>
                <a:cubicBezTo>
                  <a:pt x="0" y="392669"/>
                  <a:pt x="13885" y="250004"/>
                  <a:pt x="36472" y="146102"/>
                </a:cubicBezTo>
                <a:cubicBezTo>
                  <a:pt x="47641" y="94726"/>
                  <a:pt x="60061" y="55897"/>
                  <a:pt x="74054" y="28673"/>
                </a:cubicBezTo>
                <a:cubicBezTo>
                  <a:pt x="80688" y="15765"/>
                  <a:pt x="85567" y="8744"/>
                  <a:pt x="91416" y="3237"/>
                </a:cubicBezTo>
                <a:cubicBezTo>
                  <a:pt x="93669" y="1117"/>
                  <a:pt x="93951" y="865"/>
                  <a:pt x="95250" y="282"/>
                </a:cubicBezTo>
                <a:lnTo>
                  <a:pt x="95250" y="0"/>
                </a:lnTo>
                <a:lnTo>
                  <a:pt x="1704845" y="0"/>
                </a:lnTo>
                <a:cubicBezTo>
                  <a:pt x="1655034" y="78978"/>
                  <a:pt x="1619250" y="296491"/>
                  <a:pt x="1619250" y="552450"/>
                </a:cubicBezTo>
                <a:cubicBezTo>
                  <a:pt x="1619250" y="808408"/>
                  <a:pt x="1655034" y="1025921"/>
                  <a:pt x="1704845" y="1104900"/>
                </a:cubicBezTo>
                <a:close/>
              </a:path>
            </a:pathLst>
          </a:custGeom>
          <a:solidFill>
            <a:srgbClr val="00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5886450" y="895350"/>
            <a:ext cx="1824200" cy="1054100"/>
          </a:xfrm>
          <a:custGeom>
            <a:pathLst>
              <a:path w="1824200" h="1054100">
                <a:moveTo>
                  <a:pt x="1824200" y="0"/>
                </a:moveTo>
                <a:cubicBezTo>
                  <a:pt x="1782557" y="90090"/>
                  <a:pt x="1752600" y="290778"/>
                  <a:pt x="1752600" y="527050"/>
                </a:cubicBezTo>
                <a:cubicBezTo>
                  <a:pt x="1752600" y="763321"/>
                  <a:pt x="1782557" y="964009"/>
                  <a:pt x="1824200" y="1054100"/>
                </a:cubicBezTo>
                <a:lnTo>
                  <a:pt x="69850" y="1054100"/>
                </a:lnTo>
                <a:lnTo>
                  <a:pt x="69850" y="1036317"/>
                </a:lnTo>
                <a:cubicBezTo>
                  <a:pt x="57365" y="1011187"/>
                  <a:pt x="46398" y="976324"/>
                  <a:pt x="35893" y="928001"/>
                </a:cubicBezTo>
                <a:cubicBezTo>
                  <a:pt x="13621" y="825553"/>
                  <a:pt x="0" y="685597"/>
                  <a:pt x="0" y="527050"/>
                </a:cubicBezTo>
                <a:cubicBezTo>
                  <a:pt x="0" y="368502"/>
                  <a:pt x="13621" y="228546"/>
                  <a:pt x="35893" y="126098"/>
                </a:cubicBezTo>
                <a:cubicBezTo>
                  <a:pt x="46398" y="77775"/>
                  <a:pt x="57365" y="42912"/>
                  <a:pt x="69850" y="17782"/>
                </a:cubicBezTo>
                <a:lnTo>
                  <a:pt x="69850" y="0"/>
                </a:lnTo>
                <a:lnTo>
                  <a:pt x="1824200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7689850" y="913132"/>
            <a:ext cx="139700" cy="1018534"/>
          </a:xfrm>
          <a:custGeom>
            <a:pathLst>
              <a:path w="139700" h="1018534">
                <a:moveTo>
                  <a:pt x="69850" y="0"/>
                </a:moveTo>
                <a:cubicBezTo>
                  <a:pt x="82334" y="25129"/>
                  <a:pt x="93301" y="59992"/>
                  <a:pt x="103806" y="108315"/>
                </a:cubicBezTo>
                <a:cubicBezTo>
                  <a:pt x="126078" y="210763"/>
                  <a:pt x="139700" y="350719"/>
                  <a:pt x="139700" y="509267"/>
                </a:cubicBezTo>
                <a:cubicBezTo>
                  <a:pt x="139700" y="667814"/>
                  <a:pt x="126078" y="807770"/>
                  <a:pt x="103806" y="910218"/>
                </a:cubicBezTo>
                <a:cubicBezTo>
                  <a:pt x="93301" y="958541"/>
                  <a:pt x="82334" y="993404"/>
                  <a:pt x="69850" y="1018534"/>
                </a:cubicBezTo>
                <a:cubicBezTo>
                  <a:pt x="57365" y="993404"/>
                  <a:pt x="46398" y="958541"/>
                  <a:pt x="35893" y="910218"/>
                </a:cubicBezTo>
                <a:cubicBezTo>
                  <a:pt x="13621" y="807770"/>
                  <a:pt x="0" y="667814"/>
                  <a:pt x="0" y="509267"/>
                </a:cubicBezTo>
                <a:cubicBezTo>
                  <a:pt x="0" y="350719"/>
                  <a:pt x="13621" y="210763"/>
                  <a:pt x="35893" y="108315"/>
                </a:cubicBezTo>
                <a:cubicBezTo>
                  <a:pt x="46398" y="59992"/>
                  <a:pt x="57365" y="25129"/>
                  <a:pt x="69850" y="0"/>
                </a:cubicBez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7632700" y="869950"/>
            <a:ext cx="222250" cy="1104900"/>
          </a:xfrm>
          <a:custGeom>
            <a:pathLst>
              <a:path w="222250" h="1104900">
                <a:moveTo>
                  <a:pt x="127000" y="0"/>
                </a:moveTo>
                <a:cubicBezTo>
                  <a:pt x="179605" y="0"/>
                  <a:pt x="222250" y="247340"/>
                  <a:pt x="222250" y="552450"/>
                </a:cubicBezTo>
                <a:cubicBezTo>
                  <a:pt x="222250" y="857559"/>
                  <a:pt x="179605" y="1104900"/>
                  <a:pt x="127000" y="1104900"/>
                </a:cubicBezTo>
              </a:path>
            </a:pathLst>
          </a:custGeom>
          <a:ln w="63500" cmpd="tri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1009650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5" name=""/>
          <p:cNvCxnSpPr/>
          <p:nvPr/>
        </p:nvCxnSpPr>
        <p:spPr>
          <a:xfrm>
            <a:off x="996950" y="1428750"/>
            <a:ext cx="8255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8299043" y="1562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7" name=""/>
          <p:cNvCxnSpPr/>
          <p:nvPr/>
        </p:nvCxnSpPr>
        <p:spPr>
          <a:xfrm flipH="1">
            <a:off x="996950" y="1797050"/>
            <a:ext cx="8255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495550" y="844550"/>
            <a:ext cx="1790959" cy="1155700"/>
          </a:xfrm>
          <a:custGeom>
            <a:pathLst>
              <a:path w="1790959" h="1155700">
                <a:moveTo>
                  <a:pt x="1790959" y="0"/>
                </a:moveTo>
                <a:cubicBezTo>
                  <a:pt x="1729729" y="41771"/>
                  <a:pt x="1682750" y="284573"/>
                  <a:pt x="1682750" y="577850"/>
                </a:cubicBezTo>
                <a:cubicBezTo>
                  <a:pt x="1682750" y="871126"/>
                  <a:pt x="1729729" y="1113928"/>
                  <a:pt x="1790959" y="1155700"/>
                </a:cubicBezTo>
                <a:lnTo>
                  <a:pt x="120650" y="1155700"/>
                </a:lnTo>
                <a:cubicBezTo>
                  <a:pt x="55627" y="1155700"/>
                  <a:pt x="0" y="899812"/>
                  <a:pt x="0" y="577850"/>
                </a:cubicBezTo>
                <a:cubicBezTo>
                  <a:pt x="0" y="255887"/>
                  <a:pt x="55627" y="0"/>
                  <a:pt x="120650" y="0"/>
                </a:cubicBezTo>
                <a:lnTo>
                  <a:pt x="1790959" y="0"/>
                </a:lnTo>
                <a:close/>
              </a:path>
            </a:pathLst>
          </a:custGeom>
          <a:solidFill>
            <a:srgbClr val="FF0000">
              <a:alpha val="50196"/>
            </a:srgbClr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2495550" y="844550"/>
            <a:ext cx="1816100" cy="1155700"/>
          </a:xfrm>
          <a:custGeom>
            <a:pathLst>
              <a:path w="1816100" h="1155700">
                <a:moveTo>
                  <a:pt x="1816100" y="1155700"/>
                </a:moveTo>
                <a:lnTo>
                  <a:pt x="120650" y="1155700"/>
                </a:lnTo>
                <a:cubicBezTo>
                  <a:pt x="55627" y="1155700"/>
                  <a:pt x="0" y="899812"/>
                  <a:pt x="0" y="577850"/>
                </a:cubicBezTo>
                <a:cubicBezTo>
                  <a:pt x="0" y="255887"/>
                  <a:pt x="55627" y="0"/>
                  <a:pt x="120650" y="0"/>
                </a:cubicBezTo>
                <a:lnTo>
                  <a:pt x="181610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2989224" y="889000"/>
            <a:ext cx="8160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Tunnel 1</a:t>
            </a:r>
          </a:p>
        </p:txBody>
      </p:sp>
      <p:sp>
        <p:nvSpPr>
          <p:cNvPr id="31" name=""/>
          <p:cNvSpPr/>
          <p:nvPr/>
        </p:nvSpPr>
        <p:spPr>
          <a:xfrm>
            <a:off x="4210050" y="869950"/>
            <a:ext cx="1704845" cy="1104900"/>
          </a:xfrm>
          <a:custGeom>
            <a:pathLst>
              <a:path w="1704845" h="1104900">
                <a:moveTo>
                  <a:pt x="1704845" y="1104900"/>
                </a:moveTo>
                <a:lnTo>
                  <a:pt x="95250" y="1104900"/>
                </a:lnTo>
                <a:lnTo>
                  <a:pt x="95250" y="1104617"/>
                </a:lnTo>
                <a:cubicBezTo>
                  <a:pt x="93951" y="1104034"/>
                  <a:pt x="93669" y="1103782"/>
                  <a:pt x="91416" y="1101662"/>
                </a:cubicBezTo>
                <a:cubicBezTo>
                  <a:pt x="85567" y="1096155"/>
                  <a:pt x="80688" y="1089134"/>
                  <a:pt x="74054" y="1076226"/>
                </a:cubicBezTo>
                <a:cubicBezTo>
                  <a:pt x="60061" y="1049002"/>
                  <a:pt x="47641" y="1010173"/>
                  <a:pt x="36472" y="958797"/>
                </a:cubicBezTo>
                <a:cubicBezTo>
                  <a:pt x="13885" y="854895"/>
                  <a:pt x="0" y="712230"/>
                  <a:pt x="0" y="552450"/>
                </a:cubicBezTo>
                <a:cubicBezTo>
                  <a:pt x="0" y="392669"/>
                  <a:pt x="13885" y="250004"/>
                  <a:pt x="36472" y="146102"/>
                </a:cubicBezTo>
                <a:cubicBezTo>
                  <a:pt x="47641" y="94726"/>
                  <a:pt x="60061" y="55897"/>
                  <a:pt x="74054" y="28673"/>
                </a:cubicBezTo>
                <a:cubicBezTo>
                  <a:pt x="80688" y="15765"/>
                  <a:pt x="85567" y="8744"/>
                  <a:pt x="91416" y="3237"/>
                </a:cubicBezTo>
                <a:cubicBezTo>
                  <a:pt x="93669" y="1117"/>
                  <a:pt x="93951" y="865"/>
                  <a:pt x="95250" y="282"/>
                </a:cubicBezTo>
                <a:lnTo>
                  <a:pt x="95250" y="0"/>
                </a:lnTo>
                <a:lnTo>
                  <a:pt x="1704845" y="0"/>
                </a:lnTo>
                <a:cubicBezTo>
                  <a:pt x="1655034" y="78978"/>
                  <a:pt x="1619250" y="296491"/>
                  <a:pt x="1619250" y="552450"/>
                </a:cubicBezTo>
                <a:cubicBezTo>
                  <a:pt x="1619250" y="808408"/>
                  <a:pt x="1655034" y="1025921"/>
                  <a:pt x="1704845" y="1104900"/>
                </a:cubicBezTo>
                <a:close/>
              </a:path>
            </a:pathLst>
          </a:custGeom>
          <a:solidFill>
            <a:srgbClr val="00FF00">
              <a:alpha val="50196"/>
            </a:srgbClr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4197350" y="857250"/>
            <a:ext cx="1778000" cy="1130300"/>
          </a:xfrm>
          <a:custGeom>
            <a:pathLst>
              <a:path w="1778000" h="1130300">
                <a:moveTo>
                  <a:pt x="1778000" y="1130300"/>
                </a:moveTo>
                <a:lnTo>
                  <a:pt x="107950" y="1130300"/>
                </a:lnTo>
                <a:cubicBezTo>
                  <a:pt x="98185" y="1130300"/>
                  <a:pt x="89241" y="1121547"/>
                  <a:pt x="75458" y="1094732"/>
                </a:cubicBezTo>
                <a:cubicBezTo>
                  <a:pt x="60985" y="1066572"/>
                  <a:pt x="48060" y="1026164"/>
                  <a:pt x="36762" y="974194"/>
                </a:cubicBezTo>
                <a:cubicBezTo>
                  <a:pt x="14017" y="869566"/>
                  <a:pt x="0" y="725547"/>
                  <a:pt x="0" y="565150"/>
                </a:cubicBezTo>
                <a:cubicBezTo>
                  <a:pt x="0" y="404752"/>
                  <a:pt x="14017" y="260733"/>
                  <a:pt x="36762" y="156105"/>
                </a:cubicBezTo>
                <a:cubicBezTo>
                  <a:pt x="48060" y="104135"/>
                  <a:pt x="60985" y="63727"/>
                  <a:pt x="75458" y="35567"/>
                </a:cubicBezTo>
                <a:cubicBezTo>
                  <a:pt x="89241" y="8752"/>
                  <a:pt x="98185" y="0"/>
                  <a:pt x="107950" y="0"/>
                </a:cubicBezTo>
                <a:lnTo>
                  <a:pt x="1778000" y="0"/>
                </a:ln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4659274" y="914400"/>
            <a:ext cx="8160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Tunnel 2</a:t>
            </a:r>
          </a:p>
        </p:txBody>
      </p:sp>
      <p:sp>
        <p:nvSpPr>
          <p:cNvPr id="34" name=""/>
          <p:cNvSpPr/>
          <p:nvPr/>
        </p:nvSpPr>
        <p:spPr>
          <a:xfrm>
            <a:off x="5886450" y="895350"/>
            <a:ext cx="1824200" cy="1054100"/>
          </a:xfrm>
          <a:custGeom>
            <a:pathLst>
              <a:path w="1824200" h="1054100">
                <a:moveTo>
                  <a:pt x="1824200" y="0"/>
                </a:moveTo>
                <a:cubicBezTo>
                  <a:pt x="1782557" y="90090"/>
                  <a:pt x="1752600" y="290778"/>
                  <a:pt x="1752600" y="527050"/>
                </a:cubicBezTo>
                <a:cubicBezTo>
                  <a:pt x="1752600" y="763321"/>
                  <a:pt x="1782557" y="964009"/>
                  <a:pt x="1824200" y="1054100"/>
                </a:cubicBezTo>
                <a:lnTo>
                  <a:pt x="69850" y="1054100"/>
                </a:lnTo>
                <a:lnTo>
                  <a:pt x="69850" y="1036317"/>
                </a:lnTo>
                <a:cubicBezTo>
                  <a:pt x="57365" y="1011187"/>
                  <a:pt x="46398" y="976324"/>
                  <a:pt x="35893" y="928001"/>
                </a:cubicBezTo>
                <a:cubicBezTo>
                  <a:pt x="13621" y="825553"/>
                  <a:pt x="0" y="685597"/>
                  <a:pt x="0" y="527050"/>
                </a:cubicBezTo>
                <a:cubicBezTo>
                  <a:pt x="0" y="368502"/>
                  <a:pt x="13621" y="228546"/>
                  <a:pt x="35893" y="126098"/>
                </a:cubicBezTo>
                <a:cubicBezTo>
                  <a:pt x="46398" y="77775"/>
                  <a:pt x="57365" y="42912"/>
                  <a:pt x="69850" y="17782"/>
                </a:cubicBezTo>
                <a:lnTo>
                  <a:pt x="69850" y="0"/>
                </a:lnTo>
                <a:lnTo>
                  <a:pt x="1824200" y="0"/>
                </a:lnTo>
                <a:close/>
              </a:path>
            </a:pathLst>
          </a:custGeom>
          <a:solidFill>
            <a:srgbClr val="0000FF">
              <a:alpha val="50196"/>
            </a:srgbClr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5861050" y="869950"/>
            <a:ext cx="1898650" cy="1104900"/>
          </a:xfrm>
          <a:custGeom>
            <a:pathLst>
              <a:path w="1898650" h="1104900">
                <a:moveTo>
                  <a:pt x="1898650" y="282"/>
                </a:moveTo>
                <a:cubicBezTo>
                  <a:pt x="1897351" y="865"/>
                  <a:pt x="1897069" y="1117"/>
                  <a:pt x="1894816" y="3237"/>
                </a:cubicBezTo>
                <a:cubicBezTo>
                  <a:pt x="1888967" y="8744"/>
                  <a:pt x="1884088" y="15765"/>
                  <a:pt x="1877454" y="28673"/>
                </a:cubicBezTo>
                <a:cubicBezTo>
                  <a:pt x="1863461" y="55897"/>
                  <a:pt x="1851041" y="94726"/>
                  <a:pt x="1839872" y="146102"/>
                </a:cubicBezTo>
                <a:cubicBezTo>
                  <a:pt x="1817285" y="250004"/>
                  <a:pt x="1803400" y="392669"/>
                  <a:pt x="1803400" y="552450"/>
                </a:cubicBezTo>
                <a:cubicBezTo>
                  <a:pt x="1803400" y="712230"/>
                  <a:pt x="1817285" y="854895"/>
                  <a:pt x="1839872" y="958797"/>
                </a:cubicBezTo>
                <a:cubicBezTo>
                  <a:pt x="1851041" y="1010173"/>
                  <a:pt x="1863461" y="1049002"/>
                  <a:pt x="1877454" y="1076226"/>
                </a:cubicBezTo>
                <a:cubicBezTo>
                  <a:pt x="1884088" y="1089134"/>
                  <a:pt x="1888967" y="1096155"/>
                  <a:pt x="1894816" y="1101662"/>
                </a:cubicBezTo>
                <a:cubicBezTo>
                  <a:pt x="1897069" y="1103782"/>
                  <a:pt x="1897351" y="1104034"/>
                  <a:pt x="1898650" y="1104617"/>
                </a:cubicBezTo>
                <a:moveTo>
                  <a:pt x="1898650" y="1104900"/>
                </a:moveTo>
                <a:lnTo>
                  <a:pt x="95250" y="1104900"/>
                </a:lnTo>
                <a:moveTo>
                  <a:pt x="95250" y="1104617"/>
                </a:moveTo>
                <a:cubicBezTo>
                  <a:pt x="93951" y="1104034"/>
                  <a:pt x="93669" y="1103782"/>
                  <a:pt x="91416" y="1101662"/>
                </a:cubicBezTo>
                <a:cubicBezTo>
                  <a:pt x="85567" y="1096155"/>
                  <a:pt x="80688" y="1089134"/>
                  <a:pt x="74054" y="1076226"/>
                </a:cubicBezTo>
                <a:cubicBezTo>
                  <a:pt x="60061" y="1049002"/>
                  <a:pt x="47641" y="1010173"/>
                  <a:pt x="36472" y="958797"/>
                </a:cubicBezTo>
                <a:cubicBezTo>
                  <a:pt x="13885" y="854895"/>
                  <a:pt x="0" y="712230"/>
                  <a:pt x="0" y="552450"/>
                </a:cubicBezTo>
                <a:cubicBezTo>
                  <a:pt x="0" y="392669"/>
                  <a:pt x="13885" y="250004"/>
                  <a:pt x="36472" y="146102"/>
                </a:cubicBezTo>
                <a:cubicBezTo>
                  <a:pt x="47641" y="94726"/>
                  <a:pt x="60061" y="55897"/>
                  <a:pt x="74054" y="28673"/>
                </a:cubicBezTo>
                <a:cubicBezTo>
                  <a:pt x="80688" y="15765"/>
                  <a:pt x="85567" y="8744"/>
                  <a:pt x="91416" y="3237"/>
                </a:cubicBezTo>
                <a:cubicBezTo>
                  <a:pt x="93669" y="1117"/>
                  <a:pt x="93951" y="865"/>
                  <a:pt x="95250" y="282"/>
                </a:cubicBezTo>
                <a:moveTo>
                  <a:pt x="95250" y="0"/>
                </a:moveTo>
                <a:lnTo>
                  <a:pt x="1898650" y="0"/>
                </a:lnTo>
              </a:path>
            </a:pathLst>
          </a:custGeom>
          <a:noFill/>
          <a:ln w="63500" cmpd="tri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6386474" y="939800"/>
            <a:ext cx="8160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Tunnel 3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