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87900" cy="2019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81100" y="787400"/>
            <a:ext cx="0" cy="168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832100" y="787400"/>
            <a:ext cx="0" cy="1104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832100" y="2095500"/>
            <a:ext cx="0" cy="381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495800" y="787400"/>
            <a:ext cx="0" cy="622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495800" y="1816100"/>
            <a:ext cx="0" cy="279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4495800" y="22987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1079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0" name=""/>
          <p:cNvSpPr/>
          <p:nvPr/>
        </p:nvSpPr>
        <p:spPr>
          <a:xfrm>
            <a:off x="2730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1" name=""/>
          <p:cNvSpPr/>
          <p:nvPr/>
        </p:nvSpPr>
        <p:spPr>
          <a:xfrm>
            <a:off x="44069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2" name=""/>
          <p:cNvSpPr/>
          <p:nvPr/>
        </p:nvSpPr>
        <p:spPr>
          <a:xfrm>
            <a:off x="1415414" y="660400"/>
            <a:ext cx="1087120" cy="6731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First line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Second line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Third line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187450" y="895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3204717" y="723900"/>
            <a:ext cx="823213" cy="5207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First line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Smaller text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And here, too!</a:t>
            </a:r>
          </a:p>
        </p:txBody>
      </p:sp>
      <p:cxnSp>
        <p:nvCxnSpPr>
          <p:cNvPr id="15" name=""/>
          <p:cNvCxnSpPr/>
          <p:nvPr/>
        </p:nvCxnSpPr>
        <p:spPr>
          <a:xfrm>
            <a:off x="2838450" y="9588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692150" y="1352550"/>
            <a:ext cx="4292600" cy="10541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7" name=""/>
          <p:cNvCxnSpPr/>
          <p:nvPr/>
        </p:nvCxnSpPr>
        <p:spPr>
          <a:xfrm>
            <a:off x="1181100" y="1352550"/>
            <a:ext cx="0" cy="1066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2832100" y="1352550"/>
            <a:ext cx="0" cy="539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2832100" y="2095500"/>
            <a:ext cx="0" cy="3238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4495800" y="13525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4495800" y="1816100"/>
            <a:ext cx="0" cy="279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4495800" y="2298700"/>
            <a:ext cx="0" cy="120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730250" y="1835150"/>
            <a:ext cx="4216400" cy="5207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... or only </a:t>
            </a:r>
            <a:r>
              <a:rPr dirty="0" sz="1600" err="1" lang="en-en">
                <a:latin typeface="Nimbus Sans"/>
              </a:rPr>
              <a:t>the</a:t>
            </a:r>
          </a:p>
          <a:p>
            <a:pPr algn="r" marL="0" marR="0" latinLnBrk="0"/>
            <a:r>
              <a:rPr dirty="0" sz="1600" err="1" lang="en-en">
                <a:latin typeface="Nimbus Sans"/>
              </a:rPr>
              <a:t>second one</a:t>
            </a:r>
          </a:p>
        </p:txBody>
      </p:sp>
      <p:sp>
        <p:nvSpPr>
          <p:cNvPr id="24" name=""/>
          <p:cNvSpPr/>
          <p:nvPr/>
        </p:nvSpPr>
        <p:spPr>
          <a:xfrm>
            <a:off x="3638600" y="1397000"/>
            <a:ext cx="1301699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All lines</a:t>
            </a:r>
          </a:p>
          <a:p>
            <a:pPr algn="r" marL="0" marR="0" latinLnBrk="0"/>
            <a:r>
              <a:rPr dirty="0" sz="1600" err="1" lang="en-en">
                <a:latin typeface="Nimbus Sans"/>
              </a:rPr>
              <a:t>right aligned...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